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2142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499-63C6-443E-9C2C-813C5B924A0B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112-4CEE-4DEC-B9AD-65A561C27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52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499-63C6-443E-9C2C-813C5B924A0B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112-4CEE-4DEC-B9AD-65A561C27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53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499-63C6-443E-9C2C-813C5B924A0B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112-4CEE-4DEC-B9AD-65A561C27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14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499-63C6-443E-9C2C-813C5B924A0B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112-4CEE-4DEC-B9AD-65A561C27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99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499-63C6-443E-9C2C-813C5B924A0B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112-4CEE-4DEC-B9AD-65A561C27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34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499-63C6-443E-9C2C-813C5B924A0B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112-4CEE-4DEC-B9AD-65A561C27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79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499-63C6-443E-9C2C-813C5B924A0B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112-4CEE-4DEC-B9AD-65A561C27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82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499-63C6-443E-9C2C-813C5B924A0B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112-4CEE-4DEC-B9AD-65A561C27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74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499-63C6-443E-9C2C-813C5B924A0B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112-4CEE-4DEC-B9AD-65A561C27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43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499-63C6-443E-9C2C-813C5B924A0B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112-4CEE-4DEC-B9AD-65A561C27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661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8499-63C6-443E-9C2C-813C5B924A0B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A112-4CEE-4DEC-B9AD-65A561C27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52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28499-63C6-443E-9C2C-813C5B924A0B}" type="datetimeFigureOut">
              <a:rPr lang="pt-BR" smtClean="0"/>
              <a:t>28/12/2023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2A112-4CEE-4DEC-B9AD-65A561C27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74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3112" y="954688"/>
            <a:ext cx="5751588" cy="227686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5765" y="40919400"/>
            <a:ext cx="9166282" cy="144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87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Silvio Lovato</dc:creator>
  <cp:lastModifiedBy>Conta da Microsoft</cp:lastModifiedBy>
  <cp:revision>2</cp:revision>
  <dcterms:created xsi:type="dcterms:W3CDTF">2023-01-23T18:10:12Z</dcterms:created>
  <dcterms:modified xsi:type="dcterms:W3CDTF">2023-12-28T19:36:28Z</dcterms:modified>
</cp:coreProperties>
</file>